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4" r:id="rId6"/>
    <p:sldId id="265"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89" autoAdjust="0"/>
  </p:normalViewPr>
  <p:slideViewPr>
    <p:cSldViewPr>
      <p:cViewPr varScale="1">
        <p:scale>
          <a:sx n="78" d="100"/>
          <a:sy n="78" d="100"/>
        </p:scale>
        <p:origin x="-27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0BD64E5-8038-4101-AE0F-EB20E44FA54D}" type="datetimeFigureOut">
              <a:rPr lang="en-AU" smtClean="0"/>
              <a:pPr/>
              <a:t>3/03/2013</a:t>
            </a:fld>
            <a:endParaRPr lang="en-AU"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AU"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9481229-D842-4A10-8A20-F1A3A151495F}"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0BD64E5-8038-4101-AE0F-EB20E44FA54D}" type="datetimeFigureOut">
              <a:rPr lang="en-AU" smtClean="0"/>
              <a:pPr/>
              <a:t>3/03/2013</a:t>
            </a:fld>
            <a:endParaRPr lang="en-AU"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AU"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9481229-D842-4A10-8A20-F1A3A151495F}"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0BD64E5-8038-4101-AE0F-EB20E44FA54D}" type="datetimeFigureOut">
              <a:rPr lang="en-AU" smtClean="0"/>
              <a:pPr/>
              <a:t>3/03/2013</a:t>
            </a:fld>
            <a:endParaRPr lang="en-AU"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AU"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9481229-D842-4A10-8A20-F1A3A151495F}" type="slidenum">
              <a:rPr lang="en-AU" smtClean="0"/>
              <a:pPr/>
              <a:t>‹#›</a:t>
            </a:fld>
            <a:endParaRPr lang="en-A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0BD64E5-8038-4101-AE0F-EB20E44FA54D}" type="datetimeFigureOut">
              <a:rPr lang="en-AU" smtClean="0"/>
              <a:pPr/>
              <a:t>3/03/2013</a:t>
            </a:fld>
            <a:endParaRPr lang="en-AU"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AU" dirty="0"/>
          </a:p>
        </p:txBody>
      </p:sp>
      <p:sp>
        <p:nvSpPr>
          <p:cNvPr id="4" name="Slide Number Placeholder 3"/>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9481229-D842-4A10-8A20-F1A3A151495F}"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0BD64E5-8038-4101-AE0F-EB20E44FA54D}" type="datetimeFigureOut">
              <a:rPr lang="en-AU" smtClean="0"/>
              <a:pPr/>
              <a:t>3/03/2013</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p:txBody>
          <a:bodyPr/>
          <a:lstStyle>
            <a:extLst/>
          </a:lstStyle>
          <a:p>
            <a:fld id="{19481229-D842-4A10-8A20-F1A3A151495F}" type="slidenum">
              <a:rPr lang="en-AU" smtClean="0"/>
              <a:pPr/>
              <a:t>‹#›</a:t>
            </a:fld>
            <a:endParaRPr lang="en-AU"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0BD64E5-8038-4101-AE0F-EB20E44FA54D}" type="datetimeFigureOut">
              <a:rPr lang="en-AU" smtClean="0"/>
              <a:pPr/>
              <a:t>3/03/2013</a:t>
            </a:fld>
            <a:endParaRPr lang="en-AU"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AU"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9481229-D842-4A10-8A20-F1A3A151495F}"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Monash City Council </a:t>
            </a:r>
            <a:endParaRPr lang="en-AU" dirty="0"/>
          </a:p>
        </p:txBody>
      </p:sp>
      <p:sp>
        <p:nvSpPr>
          <p:cNvPr id="3" name="Subtitle 2"/>
          <p:cNvSpPr>
            <a:spLocks noGrp="1"/>
          </p:cNvSpPr>
          <p:nvPr>
            <p:ph type="subTitle" idx="1"/>
          </p:nvPr>
        </p:nvSpPr>
        <p:spPr>
          <a:xfrm>
            <a:off x="1371600" y="3861048"/>
            <a:ext cx="6400800" cy="1777752"/>
          </a:xfrm>
        </p:spPr>
        <p:txBody>
          <a:bodyPr/>
          <a:lstStyle/>
          <a:p>
            <a:r>
              <a:rPr lang="en-AU" dirty="0" smtClean="0"/>
              <a:t>By Makenna Perry</a:t>
            </a:r>
          </a:p>
          <a:p>
            <a:endParaRPr lang="en-AU" dirty="0"/>
          </a:p>
        </p:txBody>
      </p:sp>
      <p:pic>
        <p:nvPicPr>
          <p:cNvPr id="4" name="Picture 3" descr="Monashy.png"/>
          <p:cNvPicPr>
            <a:picLocks noChangeAspect="1"/>
          </p:cNvPicPr>
          <p:nvPr/>
        </p:nvPicPr>
        <p:blipFill>
          <a:blip r:embed="rId2" cstate="print"/>
          <a:stretch>
            <a:fillRect/>
          </a:stretch>
        </p:blipFill>
        <p:spPr>
          <a:xfrm>
            <a:off x="755576" y="1412776"/>
            <a:ext cx="3262362" cy="302433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About the Council</a:t>
            </a:r>
            <a:endParaRPr lang="en-AU" dirty="0"/>
          </a:p>
        </p:txBody>
      </p:sp>
      <p:sp>
        <p:nvSpPr>
          <p:cNvPr id="3" name="Content Placeholder 2"/>
          <p:cNvSpPr>
            <a:spLocks noGrp="1"/>
          </p:cNvSpPr>
          <p:nvPr>
            <p:ph idx="1"/>
          </p:nvPr>
        </p:nvSpPr>
        <p:spPr/>
        <p:txBody>
          <a:bodyPr>
            <a:normAutofit/>
          </a:bodyPr>
          <a:lstStyle/>
          <a:p>
            <a:pPr>
              <a:buNone/>
            </a:pPr>
            <a:r>
              <a:rPr lang="en-AU" dirty="0" smtClean="0"/>
              <a:t>The City of Monash is a local government area in Melbourne, Victoria, Australia in the south-eastern suburbs of Melbourne with an area of 81.0 square kilometres and an estimated population of 176,069 people. The mayor of the City of Monash is Micaela Drieberg. The city of Monash has four different wards, Mount Waverley ward, Glen Waverley ward, Oakleigh ward, and the Mulgrave ward.</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Oakleigh Ward</a:t>
            </a:r>
            <a:endParaRPr lang="en-AU" dirty="0"/>
          </a:p>
        </p:txBody>
      </p:sp>
      <p:sp>
        <p:nvSpPr>
          <p:cNvPr id="3" name="Content Placeholder 2"/>
          <p:cNvSpPr>
            <a:spLocks noGrp="1"/>
          </p:cNvSpPr>
          <p:nvPr>
            <p:ph idx="1"/>
          </p:nvPr>
        </p:nvSpPr>
        <p:spPr/>
        <p:txBody>
          <a:bodyPr>
            <a:normAutofit/>
          </a:bodyPr>
          <a:lstStyle/>
          <a:p>
            <a:r>
              <a:rPr lang="en-AU" dirty="0" smtClean="0"/>
              <a:t>Population: 22,647    51% females   49% males</a:t>
            </a:r>
          </a:p>
          <a:p>
            <a:r>
              <a:rPr lang="en-AU" dirty="0" smtClean="0"/>
              <a:t>Area: 12.2 km² </a:t>
            </a:r>
          </a:p>
          <a:p>
            <a:r>
              <a:rPr lang="en-AU" dirty="0" smtClean="0"/>
              <a:t>History: Following the Second World War, Melbourne burst its borders and flowed into semi-rural land. The suburbs Moorabbin and Oakleigh expanded to the south-east. The end of the Second World War also saw an Australian government attitudinal change with regards to immigration.  </a:t>
            </a:r>
          </a:p>
          <a:p>
            <a:r>
              <a:rPr lang="en-AU" dirty="0" smtClean="0"/>
              <a:t>Note: Includes Oakleigh east and south</a:t>
            </a:r>
          </a:p>
          <a:p>
            <a:pPr>
              <a:buNone/>
            </a:pP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Mulgrave Ward</a:t>
            </a:r>
            <a:endParaRPr lang="en-AU" dirty="0"/>
          </a:p>
        </p:txBody>
      </p:sp>
      <p:sp>
        <p:nvSpPr>
          <p:cNvPr id="3" name="Content Placeholder 2"/>
          <p:cNvSpPr>
            <a:spLocks noGrp="1"/>
          </p:cNvSpPr>
          <p:nvPr>
            <p:ph idx="1"/>
          </p:nvPr>
        </p:nvSpPr>
        <p:spPr/>
        <p:txBody>
          <a:bodyPr>
            <a:normAutofit/>
          </a:bodyPr>
          <a:lstStyle/>
          <a:p>
            <a:r>
              <a:rPr lang="en-AU" dirty="0" smtClean="0"/>
              <a:t>Population: 17,647  50.6% females  49.4% males</a:t>
            </a:r>
          </a:p>
          <a:p>
            <a:r>
              <a:rPr lang="en-AU" dirty="0" smtClean="0"/>
              <a:t>Area: 11.1 km²  </a:t>
            </a:r>
          </a:p>
          <a:p>
            <a:r>
              <a:rPr lang="en-AU" dirty="0" smtClean="0"/>
              <a:t>History: Mulgrave Parish, as it was then known, was first settled in 1839 by Thomas Napier, a Scottish Builder who first reached the Colony of Victoria in the mid-1830s. Napier settled on the banks of the Dandenong Creek and built his homestead in Bushy Park Wetlands, and what is now Jells Park.</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Mount </a:t>
            </a:r>
            <a:r>
              <a:rPr lang="en-AU" dirty="0" err="1" smtClean="0"/>
              <a:t>waverley</a:t>
            </a:r>
            <a:r>
              <a:rPr lang="en-AU" dirty="0" smtClean="0"/>
              <a:t> ward</a:t>
            </a:r>
            <a:endParaRPr lang="en-AU" dirty="0"/>
          </a:p>
        </p:txBody>
      </p:sp>
      <p:sp>
        <p:nvSpPr>
          <p:cNvPr id="3" name="Content Placeholder 2"/>
          <p:cNvSpPr>
            <a:spLocks noGrp="1"/>
          </p:cNvSpPr>
          <p:nvPr>
            <p:ph idx="1"/>
          </p:nvPr>
        </p:nvSpPr>
        <p:spPr/>
        <p:txBody>
          <a:bodyPr/>
          <a:lstStyle/>
          <a:p>
            <a:r>
              <a:rPr lang="en-AU" dirty="0" smtClean="0"/>
              <a:t>Population: </a:t>
            </a:r>
            <a:r>
              <a:rPr lang="en-AU" dirty="0" smtClean="0"/>
              <a:t>32,076  51.4% female  48.6% male</a:t>
            </a:r>
          </a:p>
          <a:p>
            <a:r>
              <a:rPr lang="en-AU" dirty="0" smtClean="0"/>
              <a:t>Area: 15.9 km² </a:t>
            </a:r>
            <a:endParaRPr lang="en-AU" dirty="0" smtClean="0"/>
          </a:p>
          <a:p>
            <a:r>
              <a:rPr lang="en-AU" dirty="0" smtClean="0"/>
              <a:t>History: The Mount Waverley area, then part of the Parish of Mulgrave, was divided by straight roads running north-south and east-west, each exactly one mile apart, by Assistant Surveyor Eugene Bellairs, in 1853</a:t>
            </a:r>
            <a:r>
              <a:rPr lang="en-AU" dirty="0" smtClean="0"/>
              <a:t>. </a:t>
            </a: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Glen Waverley ward</a:t>
            </a:r>
            <a:endParaRPr lang="en-AU" dirty="0"/>
          </a:p>
        </p:txBody>
      </p:sp>
      <p:sp>
        <p:nvSpPr>
          <p:cNvPr id="3" name="Content Placeholder 2"/>
          <p:cNvSpPr>
            <a:spLocks noGrp="1"/>
          </p:cNvSpPr>
          <p:nvPr>
            <p:ph idx="1"/>
          </p:nvPr>
        </p:nvSpPr>
        <p:spPr/>
        <p:txBody>
          <a:bodyPr/>
          <a:lstStyle/>
          <a:p>
            <a:r>
              <a:rPr lang="en-AU" dirty="0" smtClean="0"/>
              <a:t>Population: 39,204 </a:t>
            </a:r>
            <a:r>
              <a:rPr lang="en-AU" dirty="0" smtClean="0"/>
              <a:t>  51.2% female 48.9% male</a:t>
            </a:r>
          </a:p>
          <a:p>
            <a:r>
              <a:rPr lang="en-AU" dirty="0" smtClean="0"/>
              <a:t>Area: 16.8 km² </a:t>
            </a:r>
            <a:endParaRPr lang="en-AU" dirty="0" smtClean="0"/>
          </a:p>
          <a:p>
            <a:r>
              <a:rPr lang="en-AU" dirty="0" smtClean="0"/>
              <a:t>History: The area was first settled in the mid nineteenth century and later developed as orchards and farming lands.</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Councillors   </a:t>
            </a:r>
            <a:endParaRPr lang="en-AU" dirty="0"/>
          </a:p>
        </p:txBody>
      </p:sp>
      <p:sp>
        <p:nvSpPr>
          <p:cNvPr id="3" name="Content Placeholder 2"/>
          <p:cNvSpPr>
            <a:spLocks noGrp="1"/>
          </p:cNvSpPr>
          <p:nvPr>
            <p:ph idx="1"/>
          </p:nvPr>
        </p:nvSpPr>
        <p:spPr/>
        <p:txBody>
          <a:bodyPr/>
          <a:lstStyle/>
          <a:p>
            <a:r>
              <a:rPr lang="en-AU" dirty="0" smtClean="0"/>
              <a:t>Mount Waverley: Cr Brian Little, Cr Jieh-Yung Lo, Cr Tom Morrissey JP</a:t>
            </a:r>
          </a:p>
          <a:p>
            <a:r>
              <a:rPr lang="en-AU" dirty="0" smtClean="0"/>
              <a:t>Glen Waverley: Cr Geoff Lake, Cr Katrina Nolan</a:t>
            </a:r>
          </a:p>
          <a:p>
            <a:r>
              <a:rPr lang="en-AU" dirty="0" smtClean="0"/>
              <a:t>Oakleigh: Cr Stephen Dimopoulos, Cr Bill Pontikis, Cr Theo Zographos</a:t>
            </a:r>
          </a:p>
          <a:p>
            <a:r>
              <a:rPr lang="en-AU" dirty="0" smtClean="0"/>
              <a:t>Mulgrave: Cr Robert Davies, Cr Micaela Drieberg – MAYOR, and Cr Paul Klisaris      </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626"/>
          </a:xfrm>
        </p:spPr>
        <p:txBody>
          <a:bodyPr>
            <a:normAutofit/>
          </a:bodyPr>
          <a:lstStyle/>
          <a:p>
            <a:r>
              <a:rPr lang="en-AU" sz="9600" dirty="0" smtClean="0"/>
              <a:t>  The End!</a:t>
            </a:r>
            <a:endParaRPr lang="en-AU" sz="9600" dirty="0"/>
          </a:p>
        </p:txBody>
      </p:sp>
      <p:pic>
        <p:nvPicPr>
          <p:cNvPr id="3" name="Picture 2" descr="Monash.png"/>
          <p:cNvPicPr>
            <a:picLocks noChangeAspect="1"/>
          </p:cNvPicPr>
          <p:nvPr/>
        </p:nvPicPr>
        <p:blipFill>
          <a:blip r:embed="rId2" cstate="print"/>
          <a:stretch>
            <a:fillRect/>
          </a:stretch>
        </p:blipFill>
        <p:spPr>
          <a:xfrm>
            <a:off x="1475656" y="1124744"/>
            <a:ext cx="4923123" cy="230235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108</TotalTime>
  <Words>376</Words>
  <Application>Microsoft Office PowerPoint</Application>
  <PresentationFormat>On-screen Show (4:3)</PresentationFormat>
  <Paragraphs>27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Opulent</vt:lpstr>
      <vt:lpstr>Monash City Council </vt:lpstr>
      <vt:lpstr>About the Council</vt:lpstr>
      <vt:lpstr>Oakleigh Ward</vt:lpstr>
      <vt:lpstr>Mulgrave Ward</vt:lpstr>
      <vt:lpstr>Mount waverley ward</vt:lpstr>
      <vt:lpstr>Glen Waverley ward</vt:lpstr>
      <vt:lpstr>Councillors   </vt:lpstr>
      <vt:lpstr>  The End!</vt:lpstr>
    </vt:vector>
  </TitlesOfParts>
  <Company>Berts-pc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Monash City Council</dc:title>
  <dc:creator>Tracey</dc:creator>
  <cp:lastModifiedBy>Tracey</cp:lastModifiedBy>
  <cp:revision>9</cp:revision>
  <dcterms:created xsi:type="dcterms:W3CDTF">2013-03-03T06:42:07Z</dcterms:created>
  <dcterms:modified xsi:type="dcterms:W3CDTF">2013-03-03T09:01:16Z</dcterms:modified>
</cp:coreProperties>
</file>